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458200" cy="1470025"/>
          </a:xfrm>
        </p:spPr>
        <p:txBody>
          <a:bodyPr/>
          <a:lstStyle/>
          <a:p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абстрактного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та синтезу.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,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та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технічною,економічною</a:t>
            </a:r>
            <a:r>
              <a:rPr lang="ru-RU" dirty="0" smtClean="0"/>
              <a:t>, </a:t>
            </a:r>
            <a:r>
              <a:rPr lang="ru-RU" dirty="0" err="1" smtClean="0"/>
              <a:t>технологічною</a:t>
            </a:r>
            <a:r>
              <a:rPr lang="ru-RU" dirty="0" smtClean="0"/>
              <a:t> та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розрахункові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суб’єктом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6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929"/>
            <a:ext cx="9144000" cy="68490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0"/>
            <a:ext cx="91559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0"/>
            <a:ext cx="91559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Вітлінський</a:t>
            </a:r>
            <a:r>
              <a:rPr lang="ru-RU" dirty="0" smtClean="0"/>
              <a:t> </a:t>
            </a:r>
            <a:r>
              <a:rPr lang="ru-RU" dirty="0" smtClean="0"/>
              <a:t>В.В. </a:t>
            </a:r>
            <a:r>
              <a:rPr lang="ru-RU" dirty="0" err="1" smtClean="0"/>
              <a:t>Концептуальні</a:t>
            </a:r>
            <a:r>
              <a:rPr lang="ru-RU" dirty="0" smtClean="0"/>
              <a:t> засади </a:t>
            </a:r>
            <a:r>
              <a:rPr lang="ru-RU" dirty="0" err="1" smtClean="0"/>
              <a:t>ризикології</a:t>
            </a:r>
            <a:r>
              <a:rPr lang="ru-RU" dirty="0" smtClean="0"/>
              <a:t> у </a:t>
            </a:r>
            <a:r>
              <a:rPr lang="ru-RU" dirty="0" err="1" smtClean="0"/>
              <a:t>фінансовій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/ В.В. </a:t>
            </a:r>
            <a:r>
              <a:rPr lang="ru-RU" dirty="0" err="1" smtClean="0"/>
              <a:t>Вітлінський</a:t>
            </a:r>
            <a:r>
              <a:rPr lang="ru-RU" dirty="0" smtClean="0"/>
              <a:t> // </a:t>
            </a:r>
            <a:r>
              <a:rPr lang="ru-RU" dirty="0" err="1" smtClean="0"/>
              <a:t>Фінанси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– 2003. – № 3. – С. 4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Кім</a:t>
            </a:r>
            <a:r>
              <a:rPr lang="ru-RU" dirty="0" smtClean="0"/>
              <a:t> </a:t>
            </a:r>
            <a:r>
              <a:rPr lang="ru-RU" dirty="0" smtClean="0"/>
              <a:t>Ю.Г.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фінансово-економічної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/ Ю.Г. </a:t>
            </a:r>
            <a:r>
              <a:rPr lang="ru-RU" dirty="0" err="1" smtClean="0"/>
              <a:t>Кім</a:t>
            </a:r>
            <a:r>
              <a:rPr lang="ru-RU" dirty="0" smtClean="0"/>
              <a:t> // </a:t>
            </a:r>
            <a:r>
              <a:rPr lang="ru-RU" dirty="0" err="1" smtClean="0"/>
              <a:t>Фінанси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– 2005. – № </a:t>
            </a:r>
            <a:r>
              <a:rPr lang="ru-RU" dirty="0" smtClean="0"/>
              <a:t>6</a:t>
            </a:r>
            <a:r>
              <a:rPr lang="ru-RU" dirty="0" smtClean="0"/>
              <a:t>. – С. 13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Камлик</a:t>
            </a:r>
            <a:r>
              <a:rPr lang="ru-RU" dirty="0" smtClean="0"/>
              <a:t> </a:t>
            </a:r>
            <a:r>
              <a:rPr lang="ru-RU" dirty="0" smtClean="0"/>
              <a:t>М.І. 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Економіко-правовий</a:t>
            </a:r>
            <a:r>
              <a:rPr lang="ru-RU" dirty="0" smtClean="0"/>
              <a:t> аспект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М.І. </a:t>
            </a:r>
            <a:r>
              <a:rPr lang="ru-RU" dirty="0" err="1" smtClean="0"/>
              <a:t>Камлик</a:t>
            </a:r>
            <a:r>
              <a:rPr lang="ru-RU" dirty="0" smtClean="0"/>
              <a:t>. – К. : </a:t>
            </a:r>
            <a:r>
              <a:rPr lang="ru-RU" dirty="0" err="1" smtClean="0"/>
              <a:t>Вид-во</a:t>
            </a:r>
            <a:r>
              <a:rPr lang="ru-RU" dirty="0" smtClean="0"/>
              <a:t> «Атака», 2005. – 432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Коваленко </a:t>
            </a:r>
            <a:r>
              <a:rPr lang="ru-RU" dirty="0" smtClean="0"/>
              <a:t>Л.О. </a:t>
            </a:r>
            <a:r>
              <a:rPr lang="ru-RU" dirty="0" err="1" smtClean="0"/>
              <a:t>Фінансовий</a:t>
            </a:r>
            <a:r>
              <a:rPr lang="ru-RU" dirty="0" smtClean="0"/>
              <a:t> менеджмент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– 2-е вид., </a:t>
            </a:r>
            <a:r>
              <a:rPr lang="ru-RU" dirty="0" err="1" smtClean="0"/>
              <a:t>перероб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доп. / Л.О. Коваленко, Л.М. </a:t>
            </a:r>
            <a:r>
              <a:rPr lang="ru-RU" dirty="0" err="1" smtClean="0"/>
              <a:t>Ремньова</a:t>
            </a:r>
            <a:r>
              <a:rPr lang="ru-RU" dirty="0" smtClean="0"/>
              <a:t>. – К. : </a:t>
            </a:r>
            <a:r>
              <a:rPr lang="ru-RU" dirty="0" err="1" smtClean="0"/>
              <a:t>Вид-во</a:t>
            </a:r>
            <a:r>
              <a:rPr lang="ru-RU" dirty="0" smtClean="0"/>
              <a:t> «</a:t>
            </a:r>
            <a:r>
              <a:rPr lang="ru-RU" dirty="0" err="1" smtClean="0"/>
              <a:t>Знання</a:t>
            </a:r>
            <a:r>
              <a:rPr lang="ru-RU" dirty="0" smtClean="0"/>
              <a:t>», 2005. – 485 с.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192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Фінансові ризики підприємств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Фінансові ризики підприємств</dc:title>
  <dc:creator>Юдін Ілля Дмитрович</dc:creator>
  <cp:lastModifiedBy>iyudin</cp:lastModifiedBy>
  <cp:revision>1</cp:revision>
  <dcterms:created xsi:type="dcterms:W3CDTF">2021-01-30T15:45:42Z</dcterms:created>
  <dcterms:modified xsi:type="dcterms:W3CDTF">2021-01-30T15:52:28Z</dcterms:modified>
</cp:coreProperties>
</file>